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5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8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53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1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5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2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BD501-1995-4C2D-9C31-1C832FD2DAB1}" type="datetimeFigureOut">
              <a:rPr lang="en-US" smtClean="0"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EF890-2386-4D4A-A567-BB7C4D7EE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7936"/>
            <a:ext cx="3851920" cy="5685360"/>
          </a:xfrm>
        </p:spPr>
      </p:pic>
      <p:sp>
        <p:nvSpPr>
          <p:cNvPr id="8" name="TextBox 7"/>
          <p:cNvSpPr txBox="1"/>
          <p:nvPr/>
        </p:nvSpPr>
        <p:spPr>
          <a:xfrm>
            <a:off x="395536" y="548680"/>
            <a:ext cx="475252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Senegal Dairy Genetics Project  </a:t>
            </a:r>
          </a:p>
          <a:p>
            <a:endParaRPr lang="de-DE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</a:rPr>
              <a:t>Congratulates</a:t>
            </a:r>
          </a:p>
          <a:p>
            <a:endParaRPr lang="de-DE" sz="16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de-DE" sz="1600" b="1" dirty="0" smtClean="0">
                <a:solidFill>
                  <a:schemeClr val="accent2">
                    <a:lumMod val="50000"/>
                  </a:schemeClr>
                </a:solidFill>
              </a:rPr>
              <a:t>Elhadji </a:t>
            </a:r>
            <a:r>
              <a:rPr lang="de-DE" sz="1600" b="1" dirty="0" smtClean="0">
                <a:solidFill>
                  <a:schemeClr val="accent2">
                    <a:lumMod val="50000"/>
                  </a:schemeClr>
                </a:solidFill>
              </a:rPr>
              <a:t>Sow </a:t>
            </a:r>
          </a:p>
          <a:p>
            <a:pPr algn="ctr"/>
            <a:endParaRPr lang="en-US" sz="16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on successfully defending his D.V.M. thesis within the project 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entitled</a:t>
            </a:r>
          </a:p>
          <a:p>
            <a:pPr algn="ctr"/>
            <a:endParaRPr lang="en-US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</a:rPr>
              <a:t>« </a:t>
            </a:r>
            <a:r>
              <a:rPr lang="fr-FR" sz="1400" b="1" i="1" dirty="0" smtClean="0">
                <a:solidFill>
                  <a:schemeClr val="accent2">
                    <a:lumMod val="50000"/>
                  </a:schemeClr>
                </a:solidFill>
              </a:rPr>
              <a:t>CARACTERISTIQUES </a:t>
            </a:r>
            <a:r>
              <a:rPr lang="fr-FR" sz="1400" b="1" i="1" dirty="0">
                <a:solidFill>
                  <a:schemeClr val="accent2">
                    <a:lumMod val="50000"/>
                  </a:schemeClr>
                </a:solidFill>
              </a:rPr>
              <a:t>ET DOMINANTES PATHOLOGIQUES DES ELEVAGES BOVINS LAITIERS DANS LES REGIONS DE THIES ET DE </a:t>
            </a:r>
            <a:r>
              <a:rPr lang="fr-FR" sz="1400" b="1" i="1" dirty="0" smtClean="0">
                <a:solidFill>
                  <a:schemeClr val="accent2">
                    <a:lumMod val="50000"/>
                  </a:schemeClr>
                </a:solidFill>
              </a:rPr>
              <a:t>DIOURBEL</a:t>
            </a: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</a:rPr>
              <a:t> » </a:t>
            </a:r>
            <a:endParaRPr lang="fr-FR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fr-FR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</a:rPr>
              <a:t>on 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July 28, 2014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400" dirty="0" smtClean="0"/>
              <a:t>The examining committee members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 smtClean="0">
                <a:effectLst/>
              </a:rPr>
              <a:t>Prof. Emmanuel Bassene (Faculty of Medicine, UCAD, Dakar)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 smtClean="0">
                <a:effectLst/>
              </a:rPr>
              <a:t>Prof. Ayao Missohou (EISMV de Dakar)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sz="1200" dirty="0" smtClean="0"/>
              <a:t>Prof. Yakouba Kane (</a:t>
            </a:r>
            <a:r>
              <a:rPr lang="en-US" sz="1200" dirty="0" smtClean="0">
                <a:effectLst/>
              </a:rPr>
              <a:t>EISMV de Dakar)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sz="1200" dirty="0" smtClean="0"/>
              <a:t>Prof. </a:t>
            </a:r>
            <a:r>
              <a:rPr lang="en-US" sz="1200" dirty="0" err="1" smtClean="0"/>
              <a:t>Assane</a:t>
            </a:r>
            <a:r>
              <a:rPr lang="de-DE" sz="1200" dirty="0" smtClean="0"/>
              <a:t> Moussa </a:t>
            </a:r>
            <a:r>
              <a:rPr lang="de-DE" sz="1200" dirty="0" smtClean="0"/>
              <a:t>(</a:t>
            </a:r>
            <a:r>
              <a:rPr lang="en-US" sz="1200" dirty="0" smtClean="0">
                <a:effectLst/>
              </a:rPr>
              <a:t>EISMV de Dakar)</a:t>
            </a:r>
          </a:p>
          <a:p>
            <a:pPr algn="ctr"/>
            <a:endParaRPr lang="en-US" sz="1600" dirty="0" smtClean="0">
              <a:effectLst/>
            </a:endParaRPr>
          </a:p>
          <a:p>
            <a:pPr algn="ctr"/>
            <a:endParaRPr lang="de-DE" sz="1600" dirty="0" smtClean="0">
              <a:effectLst/>
            </a:endParaRPr>
          </a:p>
          <a:p>
            <a:pPr algn="ctr"/>
            <a:endParaRPr lang="en-US" sz="1600" dirty="0" smtClean="0">
              <a:effectLst/>
            </a:endParaRPr>
          </a:p>
          <a:p>
            <a:pPr algn="ctr"/>
            <a:r>
              <a:rPr lang="de-DE" sz="1100" b="1" i="1" dirty="0" smtClean="0">
                <a:solidFill>
                  <a:srgbClr val="00B050"/>
                </a:solidFill>
              </a:rPr>
              <a:t>This project is funded by the Ministry of Foreign Affairs Finland under the FoodAfrica program</a:t>
            </a:r>
            <a:r>
              <a:rPr lang="de-DE" sz="1100" b="1" i="1" dirty="0" smtClean="0">
                <a:solidFill>
                  <a:srgbClr val="00B050"/>
                </a:solidFill>
              </a:rPr>
              <a:t>.</a:t>
            </a:r>
            <a:endParaRPr lang="en-US" sz="1100" b="1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4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19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ICTSERVICES</dc:creator>
  <cp:lastModifiedBy>ICTSERVICES</cp:lastModifiedBy>
  <cp:revision>6</cp:revision>
  <dcterms:created xsi:type="dcterms:W3CDTF">2014-07-28T19:23:59Z</dcterms:created>
  <dcterms:modified xsi:type="dcterms:W3CDTF">2014-08-22T17:20:18Z</dcterms:modified>
</cp:coreProperties>
</file>